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0" r:id="rId2"/>
    <p:sldId id="429" r:id="rId3"/>
    <p:sldId id="418" r:id="rId4"/>
    <p:sldId id="419" r:id="rId5"/>
    <p:sldId id="420" r:id="rId6"/>
    <p:sldId id="421" r:id="rId7"/>
    <p:sldId id="433" r:id="rId8"/>
    <p:sldId id="422" r:id="rId9"/>
    <p:sldId id="423" r:id="rId10"/>
    <p:sldId id="424" r:id="rId11"/>
    <p:sldId id="425" r:id="rId12"/>
    <p:sldId id="434" r:id="rId13"/>
    <p:sldId id="426" r:id="rId14"/>
    <p:sldId id="427" r:id="rId15"/>
    <p:sldId id="428" r:id="rId16"/>
    <p:sldId id="408" r:id="rId17"/>
    <p:sldId id="435" r:id="rId18"/>
    <p:sldId id="407" r:id="rId1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54" y="-96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B1944-11DB-4B47-9DD0-E5FFC2AED36D}" type="datetimeFigureOut">
              <a:rPr lang="de-DE" smtClean="0"/>
              <a:t>22.01.2015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AD33-EDAC-4624-9176-8BAF3A8992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68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C218E-54B7-4856-85BF-6171FBB418BB}" type="datetimeFigureOut">
              <a:rPr lang="de-DE" smtClean="0"/>
              <a:t>22.01.2015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D4FAF-12BD-4ADC-AD8D-5B58DAA5DF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9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D4FAF-12BD-4ADC-AD8D-5B58DAA5DFD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8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Informationsveranstaltung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6" y="1"/>
            <a:ext cx="928637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9552" y="2852936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Informationsveranstaltung</a:t>
            </a:r>
          </a:p>
          <a:p>
            <a:r>
              <a:rPr lang="de-DE" dirty="0" smtClean="0"/>
              <a:t>Vorstellung des Wettbewerbs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61125"/>
            <a:ext cx="180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7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32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9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Informationsveranstaltung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6341042"/>
            <a:ext cx="1817482" cy="4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1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10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21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Informationsveranstaltung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6" y="1"/>
            <a:ext cx="928637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9552" y="2852936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Informationsveranstaltung</a:t>
            </a:r>
          </a:p>
          <a:p>
            <a:r>
              <a:rPr lang="de-DE" dirty="0" smtClean="0"/>
              <a:t>Vorstellung des Wettbewerbs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61125"/>
            <a:ext cx="1804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74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57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76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26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0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Informationsveranstaltung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398B-7CC4-421F-AAF6-C9DB52B8F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5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1340768"/>
            <a:ext cx="6552728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400" b="1" dirty="0" smtClean="0">
                <a:solidFill>
                  <a:schemeClr val="bg1">
                    <a:lumMod val="50000"/>
                  </a:schemeClr>
                </a:solidFill>
              </a:rPr>
              <a:t>3. Regional-Forum 23.01.2015</a:t>
            </a:r>
          </a:p>
          <a:p>
            <a:pPr marL="0" indent="0">
              <a:buNone/>
            </a:pPr>
            <a:endParaRPr lang="de-DE" sz="3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600" b="1" dirty="0" smtClean="0">
                <a:solidFill>
                  <a:schemeClr val="bg1">
                    <a:lumMod val="50000"/>
                  </a:schemeClr>
                </a:solidFill>
              </a:rPr>
              <a:t>Prämierung </a:t>
            </a:r>
            <a:r>
              <a:rPr lang="de-DE" sz="4600" b="1" dirty="0" err="1" smtClean="0">
                <a:solidFill>
                  <a:schemeClr val="bg1">
                    <a:lumMod val="50000"/>
                  </a:schemeClr>
                </a:solidFill>
              </a:rPr>
              <a:t>RegioWIN</a:t>
            </a:r>
            <a:endParaRPr lang="de-DE" sz="4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HERZLICH WILLKOMMEN!</a:t>
            </a:r>
          </a:p>
          <a:p>
            <a:pPr marL="0" indent="0">
              <a:buNone/>
            </a:pPr>
            <a:endParaRPr lang="de-DE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0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Konstanz-Sigmaringen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5592" y="2780928"/>
            <a:ext cx="4906888" cy="338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/>
              <a:t>Innovationszentrum Wasser &amp; Energie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Träger: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Bodensee </a:t>
            </a:r>
            <a:r>
              <a:rPr lang="de-DE" sz="2000" dirty="0"/>
              <a:t>Standort Marketing </a:t>
            </a:r>
            <a:r>
              <a:rPr lang="de-DE" sz="2000" dirty="0" smtClean="0"/>
              <a:t>GmbH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 smtClean="0"/>
              <a:t>Innovationscampus Sigmaringen 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Stadt Sigmaringen und</a:t>
            </a:r>
          </a:p>
          <a:p>
            <a:pPr marL="0" indent="0">
              <a:buNone/>
            </a:pPr>
            <a:r>
              <a:rPr lang="de-DE" sz="2000" dirty="0" smtClean="0"/>
              <a:t>Hochschule Albstadt-Sigmaringen</a:t>
            </a:r>
            <a:endParaRPr lang="de-DE" sz="2000" dirty="0"/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7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" y="1700808"/>
            <a:ext cx="3101752" cy="430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3528" y="692696"/>
            <a:ext cx="76328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6552" y="1484784"/>
            <a:ext cx="8637936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3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690" y="224633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Nordschwarzwald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5592" y="2276872"/>
            <a:ext cx="4693722" cy="400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err="1"/>
              <a:t>RegioHOLZ</a:t>
            </a:r>
            <a:r>
              <a:rPr lang="de-DE" sz="2000" b="1" dirty="0"/>
              <a:t> </a:t>
            </a:r>
            <a:r>
              <a:rPr lang="de-DE" sz="2000" b="1" dirty="0" smtClean="0"/>
              <a:t>Nordschwarzwald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Wirtschaftsförderung </a:t>
            </a:r>
            <a:r>
              <a:rPr lang="de-DE" sz="2000" dirty="0"/>
              <a:t>Zukunftsregion Nordschwarzwald </a:t>
            </a:r>
            <a:r>
              <a:rPr lang="de-DE" sz="2000" dirty="0" smtClean="0"/>
              <a:t>GmbH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/>
              <a:t>Zentrum für </a:t>
            </a:r>
            <a:r>
              <a:rPr lang="de-DE" sz="2000" b="1" dirty="0" smtClean="0"/>
              <a:t>Präzisionstechnik</a:t>
            </a:r>
          </a:p>
          <a:p>
            <a:pPr marL="0" indent="0">
              <a:buNone/>
            </a:pPr>
            <a:r>
              <a:rPr lang="de-DE" sz="2000" b="1" dirty="0" smtClean="0"/>
              <a:t>Pforzheim-Nordschwarzwald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Stadt Pforzheim, Eigenbetrieb </a:t>
            </a:r>
            <a:r>
              <a:rPr lang="de-DE" sz="2000" dirty="0"/>
              <a:t>Wirtschaft und Stadtmarketing 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7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1" y="1754763"/>
            <a:ext cx="3152773" cy="426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3528" y="1484783"/>
            <a:ext cx="8352762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1772816"/>
            <a:ext cx="633670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de-DE" sz="3400" b="1" dirty="0" smtClean="0">
                <a:solidFill>
                  <a:schemeClr val="bg1">
                    <a:lumMod val="50000"/>
                  </a:schemeClr>
                </a:solidFill>
              </a:rPr>
              <a:t>Regional-Forum </a:t>
            </a: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23.01.2015</a:t>
            </a:r>
          </a:p>
          <a:p>
            <a:pPr marL="0" indent="0">
              <a:buNone/>
            </a:pPr>
            <a:endParaRPr lang="de-DE" sz="3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600" b="1" dirty="0">
                <a:solidFill>
                  <a:schemeClr val="bg1">
                    <a:lumMod val="50000"/>
                  </a:schemeClr>
                </a:solidFill>
              </a:rPr>
              <a:t>Prämierung </a:t>
            </a:r>
            <a:r>
              <a:rPr lang="de-DE" sz="4600" b="1" dirty="0" err="1">
                <a:solidFill>
                  <a:schemeClr val="bg1">
                    <a:lumMod val="50000"/>
                  </a:schemeClr>
                </a:solidFill>
              </a:rPr>
              <a:t>RegioWIN</a:t>
            </a:r>
            <a:endParaRPr lang="de-DE" sz="4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3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8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Ostalbkreis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896" y="3007493"/>
            <a:ext cx="5364088" cy="366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 smtClean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Zentrum für Nachhaltigkeit: Ressourcenschonung, Umwelt, CO</a:t>
            </a:r>
            <a:r>
              <a:rPr lang="de-DE" sz="1800" b="1" baseline="-25000" dirty="0" smtClean="0"/>
              <a:t>2</a:t>
            </a:r>
            <a:r>
              <a:rPr lang="de-DE" sz="2000" b="1" dirty="0" smtClean="0"/>
              <a:t>-Reduzierung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Hochschule Aalen </a:t>
            </a:r>
            <a:endParaRPr lang="de-DE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/>
              <a:t>Europäische Ausbildungs- und </a:t>
            </a:r>
            <a:r>
              <a:rPr lang="de-DE" sz="2000" b="1" dirty="0" smtClean="0"/>
              <a:t>Transferakademie für </a:t>
            </a:r>
            <a:r>
              <a:rPr lang="de-DE" sz="2000" b="1" dirty="0"/>
              <a:t>junge </a:t>
            </a:r>
            <a:r>
              <a:rPr lang="de-DE" sz="2000" b="1" dirty="0" smtClean="0"/>
              <a:t>Erwachsene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Stadt Ellwangen 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086513" cy="433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6552" y="1484784"/>
            <a:ext cx="8637936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8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Schwarzwald-Baar-Heuberg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9568" y="1628800"/>
            <a:ext cx="490688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 smtClean="0"/>
              <a:t>Leuchtturmprojekt</a:t>
            </a:r>
            <a:r>
              <a:rPr lang="de-DE" sz="2000" b="1" u="sng" dirty="0"/>
              <a:t>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/>
              <a:t>Innovations- und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Technologietransferzentrum Medizintechnik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Stadt Tuttlingen, Hochschule Furtwangen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/>
              <a:t>Forschungs- und Transferzentrum </a:t>
            </a:r>
            <a:r>
              <a:rPr lang="de-DE" sz="2000" b="1" dirty="0" smtClean="0"/>
              <a:t>mikromedizinische Fertigung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Institut </a:t>
            </a:r>
            <a:r>
              <a:rPr lang="de-DE" sz="2000" dirty="0"/>
              <a:t>für Mikro- und Informationstechnik der Hahn-</a:t>
            </a:r>
            <a:r>
              <a:rPr lang="de-DE" sz="2000" dirty="0" err="1"/>
              <a:t>Schickard</a:t>
            </a:r>
            <a:r>
              <a:rPr lang="de-DE" sz="2000" dirty="0"/>
              <a:t>-Gesellschaft </a:t>
            </a:r>
            <a:r>
              <a:rPr lang="de-DE" sz="2000" dirty="0" smtClean="0"/>
              <a:t>für angewandte Forschung e.V</a:t>
            </a:r>
            <a:r>
              <a:rPr lang="de-DE" sz="2000" dirty="0"/>
              <a:t>.,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Villingen</a:t>
            </a:r>
            <a:r>
              <a:rPr lang="de-DE" sz="2000" dirty="0"/>
              <a:t>, Schwenningen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7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" y="1638753"/>
            <a:ext cx="3029745" cy="445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6552" y="1508006"/>
            <a:ext cx="8352762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Südlicher Oberrhein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5592" y="3501008"/>
            <a:ext cx="4906888" cy="286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/>
              <a:t>Vernetzte energieeffiziente </a:t>
            </a:r>
            <a:r>
              <a:rPr lang="de-DE" sz="2000" b="1" dirty="0" smtClean="0"/>
              <a:t>Industrieparks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r>
              <a:rPr lang="de-DE" sz="2000" dirty="0" err="1"/>
              <a:t>badenova</a:t>
            </a:r>
            <a:r>
              <a:rPr lang="de-DE" sz="2000" dirty="0"/>
              <a:t> AG &amp; CO </a:t>
            </a:r>
            <a:r>
              <a:rPr lang="de-DE" sz="2000" dirty="0" smtClean="0"/>
              <a:t>KG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/>
              <a:t>Innovationszentrum für Energietechnik 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Hochschule Offenburg 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3194"/>
          <a:stretch/>
        </p:blipFill>
        <p:spPr>
          <a:xfrm>
            <a:off x="539552" y="1656184"/>
            <a:ext cx="3091563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6552" y="1435998"/>
            <a:ext cx="8352762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28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404664"/>
            <a:ext cx="78488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. Regional-Forum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23.01.2015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Prämierung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RegioWIN</a:t>
            </a:r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Herzlichen Glückwunsch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alle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Regionen, Projektträger,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und Akteure!</a:t>
            </a:r>
          </a:p>
          <a:p>
            <a:endParaRPr lang="de-DE" sz="6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2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1772816"/>
            <a:ext cx="633670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3. Regionalforum 23.01.2015</a:t>
            </a:r>
          </a:p>
          <a:p>
            <a:pPr marL="0" indent="0">
              <a:buNone/>
            </a:pPr>
            <a:endParaRPr lang="de-DE" sz="3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600" b="1" dirty="0">
                <a:solidFill>
                  <a:schemeClr val="bg1">
                    <a:lumMod val="50000"/>
                  </a:schemeClr>
                </a:solidFill>
              </a:rPr>
              <a:t>Prämierung </a:t>
            </a:r>
            <a:r>
              <a:rPr lang="de-DE" sz="4600" b="1" dirty="0" err="1">
                <a:solidFill>
                  <a:schemeClr val="bg1">
                    <a:lumMod val="50000"/>
                  </a:schemeClr>
                </a:solidFill>
              </a:rPr>
              <a:t>RegioWIN</a:t>
            </a:r>
            <a:endParaRPr lang="de-DE" sz="4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3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7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1700808"/>
            <a:ext cx="770485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 danken für Ihr Kommen!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1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1772816"/>
            <a:ext cx="633670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de-DE" sz="3400" b="1" dirty="0" smtClean="0">
                <a:solidFill>
                  <a:schemeClr val="bg1">
                    <a:lumMod val="50000"/>
                  </a:schemeClr>
                </a:solidFill>
              </a:rPr>
              <a:t>Regional-Forum </a:t>
            </a: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23.01.2015</a:t>
            </a:r>
          </a:p>
          <a:p>
            <a:pPr marL="0" indent="0">
              <a:buNone/>
            </a:pPr>
            <a:endParaRPr lang="de-DE" sz="3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600" b="1" dirty="0">
                <a:solidFill>
                  <a:schemeClr val="bg1">
                    <a:lumMod val="50000"/>
                  </a:schemeClr>
                </a:solidFill>
              </a:rPr>
              <a:t>Prämierung </a:t>
            </a:r>
            <a:r>
              <a:rPr lang="de-DE" sz="4600" b="1" dirty="0" err="1">
                <a:solidFill>
                  <a:schemeClr val="bg1">
                    <a:lumMod val="50000"/>
                  </a:schemeClr>
                </a:solidFill>
              </a:rPr>
              <a:t>RegioWIN</a:t>
            </a:r>
            <a:endParaRPr lang="de-DE" sz="4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3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2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528" y="1484783"/>
            <a:ext cx="8136904" cy="45948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TechnologieRegion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Karlsruhe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5592" y="1916832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 smtClean="0"/>
              <a:t>Leuchtturmprojekt</a:t>
            </a:r>
            <a:r>
              <a:rPr lang="de-DE" sz="2000" b="1" u="sng" dirty="0"/>
              <a:t>: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Regionaler </a:t>
            </a:r>
            <a:r>
              <a:rPr lang="de-DE" sz="2000" b="1" dirty="0"/>
              <a:t>Mobilitätsverbund 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Konsortium </a:t>
            </a:r>
            <a:r>
              <a:rPr lang="de-DE" sz="2000" dirty="0"/>
              <a:t>Regionalverband, Forschung, Verkehr, Gebietskörperschaften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Eco-friendly </a:t>
            </a:r>
            <a:r>
              <a:rPr lang="en-US" sz="2000" b="1" dirty="0"/>
              <a:t>experimental urban logistics campus </a:t>
            </a:r>
            <a:endParaRPr lang="en-US" sz="2000" b="1" dirty="0" smtClean="0"/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Regionale Wirtschaftsförderung</a:t>
            </a:r>
          </a:p>
          <a:p>
            <a:pPr marL="0" indent="0">
              <a:buNone/>
            </a:pPr>
            <a:r>
              <a:rPr lang="de-DE" sz="2000" dirty="0" smtClean="0"/>
              <a:t>Bruchsal </a:t>
            </a:r>
            <a:r>
              <a:rPr lang="de-DE" sz="2000" dirty="0"/>
              <a:t>GmbH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7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0" y="1556792"/>
            <a:ext cx="3101753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6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Metropolregion Rhein-Neckar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928" y="2287413"/>
            <a:ext cx="4906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en-US" sz="2000" b="1" dirty="0"/>
              <a:t>Business Development Center </a:t>
            </a:r>
            <a:r>
              <a:rPr lang="en-US" sz="2000" b="1" dirty="0" err="1"/>
              <a:t>Medizintechnologie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de-DE" sz="2000" dirty="0" smtClean="0"/>
              <a:t>Träger:</a:t>
            </a:r>
          </a:p>
          <a:p>
            <a:pPr marL="0" indent="0">
              <a:buNone/>
            </a:pPr>
            <a:r>
              <a:rPr lang="de-DE" sz="2000" dirty="0" smtClean="0"/>
              <a:t>Stadt Mannheim/Cluster </a:t>
            </a:r>
            <a:r>
              <a:rPr lang="de-DE" sz="2000" dirty="0"/>
              <a:t>Medizintechnologie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de-DE" sz="2000" b="1" dirty="0"/>
              <a:t>Business Development </a:t>
            </a:r>
            <a:r>
              <a:rPr lang="de-DE" sz="2000" b="1" dirty="0" smtClean="0"/>
              <a:t>Center</a:t>
            </a:r>
          </a:p>
          <a:p>
            <a:pPr marL="0" indent="0">
              <a:buNone/>
            </a:pPr>
            <a:r>
              <a:rPr lang="de-DE" sz="2000" b="1" dirty="0" smtClean="0"/>
              <a:t>Organische Elektronik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Technologiepark </a:t>
            </a:r>
            <a:r>
              <a:rPr lang="de-DE" sz="2000" dirty="0"/>
              <a:t>Heidelberg GmbH 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1"/>
          <a:stretch/>
        </p:blipFill>
        <p:spPr>
          <a:xfrm>
            <a:off x="611560" y="1723964"/>
            <a:ext cx="3088974" cy="436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3527" y="1507973"/>
            <a:ext cx="8424936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5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Neckar-Alb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5592" y="1844824"/>
            <a:ext cx="4906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> </a:t>
            </a:r>
            <a:br>
              <a:rPr lang="de-DE" sz="2000" b="1" dirty="0" smtClean="0"/>
            </a:br>
            <a:r>
              <a:rPr lang="de-DE" sz="2000" b="1" dirty="0" err="1"/>
              <a:t>Nanoanalytikzentrum</a:t>
            </a:r>
            <a:r>
              <a:rPr lang="de-DE" sz="2000" b="1" dirty="0"/>
              <a:t> </a:t>
            </a:r>
            <a:r>
              <a:rPr lang="de-DE" sz="2000" b="1" dirty="0" smtClean="0"/>
              <a:t>von </a:t>
            </a:r>
            <a:r>
              <a:rPr lang="de-DE" sz="2000" b="1" dirty="0"/>
              <a:t>Materialien, Werkstoffen und </a:t>
            </a:r>
            <a:r>
              <a:rPr lang="de-DE" sz="2000" b="1" dirty="0" smtClean="0"/>
              <a:t>Oberflächen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Naturwissenschaftliches </a:t>
            </a:r>
            <a:r>
              <a:rPr lang="de-DE" sz="2000" dirty="0"/>
              <a:t>und Medizinisches Institut an der Universität </a:t>
            </a:r>
            <a:r>
              <a:rPr lang="de-DE" sz="2000" dirty="0" smtClean="0"/>
              <a:t>Tübingen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/>
              <a:t>Forschungscampus </a:t>
            </a:r>
            <a:r>
              <a:rPr lang="de-DE" sz="2000" b="1" dirty="0" err="1" smtClean="0"/>
              <a:t>BioMedTech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Technologieförderung </a:t>
            </a:r>
            <a:r>
              <a:rPr lang="de-DE" sz="2000" dirty="0"/>
              <a:t>Reutlingen-Tübingen GmbH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7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4" y="1628800"/>
            <a:ext cx="305059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6552" y="1484784"/>
            <a:ext cx="8352762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9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 Stuttgart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7600" y="3223517"/>
            <a:ext cx="4906888" cy="2941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Mobilitätsplattform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Verband </a:t>
            </a:r>
            <a:r>
              <a:rPr lang="de-DE" sz="2000" dirty="0"/>
              <a:t>Region Stuttgart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de-DE" sz="2000" b="1" dirty="0"/>
              <a:t>Mobilitätspunkte </a:t>
            </a:r>
            <a:endParaRPr lang="de-DE" sz="2000" b="1" dirty="0" smtClean="0"/>
          </a:p>
          <a:p>
            <a:pPr marL="0" indent="0">
              <a:buNone/>
            </a:pPr>
            <a:r>
              <a:rPr lang="de-DE" sz="2000" dirty="0"/>
              <a:t>Träger: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Verband </a:t>
            </a:r>
            <a:r>
              <a:rPr lang="de-DE" sz="2000" dirty="0"/>
              <a:t>Region Stuttgart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47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1" y="1587831"/>
            <a:ext cx="3101753" cy="450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26552" y="1435998"/>
            <a:ext cx="8352762" cy="480131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6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1772816"/>
            <a:ext cx="633670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de-DE" sz="3400" b="1" dirty="0" smtClean="0">
                <a:solidFill>
                  <a:schemeClr val="bg1">
                    <a:lumMod val="50000"/>
                  </a:schemeClr>
                </a:solidFill>
              </a:rPr>
              <a:t>Regional-Forum </a:t>
            </a:r>
            <a:r>
              <a:rPr lang="de-DE" sz="3400" b="1" dirty="0">
                <a:solidFill>
                  <a:schemeClr val="bg1">
                    <a:lumMod val="50000"/>
                  </a:schemeClr>
                </a:solidFill>
              </a:rPr>
              <a:t>23.01.2015</a:t>
            </a:r>
          </a:p>
          <a:p>
            <a:pPr marL="0" indent="0">
              <a:buNone/>
            </a:pPr>
            <a:endParaRPr lang="de-DE" sz="3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4600" b="1" dirty="0">
                <a:solidFill>
                  <a:schemeClr val="bg1">
                    <a:lumMod val="50000"/>
                  </a:schemeClr>
                </a:solidFill>
              </a:rPr>
              <a:t>Prämierung </a:t>
            </a:r>
            <a:r>
              <a:rPr lang="de-DE" sz="4600" b="1" dirty="0" err="1">
                <a:solidFill>
                  <a:schemeClr val="bg1">
                    <a:lumMod val="50000"/>
                  </a:schemeClr>
                </a:solidFill>
              </a:rPr>
              <a:t>RegioWIN</a:t>
            </a:r>
            <a:endParaRPr lang="de-DE" sz="4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3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8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Schwabenbund 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(Württembergischer Teil)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12" y="4149080"/>
            <a:ext cx="504056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/>
              <a:t>Innovations- und Technologietransferzentrum  </a:t>
            </a:r>
            <a:r>
              <a:rPr lang="de-DE" sz="2000" b="1" dirty="0" smtClean="0"/>
              <a:t>Biotechnologie, Energie-/Gebäudesysteme 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Stadt, Kreis und Hochschule Biberach, IHK Ulm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16632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101753" cy="429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95702" y="1412776"/>
            <a:ext cx="8352762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00"/>
              </a:lnSpc>
            </a:pPr>
            <a:r>
              <a:rPr lang="de-DE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Bodenseekreis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5592" y="2791469"/>
            <a:ext cx="4906888" cy="3373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err="1"/>
              <a:t>Competenzzentrum</a:t>
            </a:r>
            <a:r>
              <a:rPr lang="de-DE" sz="2000" b="1" dirty="0"/>
              <a:t> Campus </a:t>
            </a:r>
            <a:r>
              <a:rPr lang="de-DE" sz="2000" b="1" dirty="0" smtClean="0"/>
              <a:t>Fallenbrunnen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Stadt </a:t>
            </a:r>
            <a:r>
              <a:rPr lang="de-DE" sz="2000" dirty="0"/>
              <a:t>Friedrichshafen </a:t>
            </a:r>
            <a:endParaRPr lang="de-DE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de-DE" sz="2000" b="1" u="sng" dirty="0"/>
              <a:t>Leuchtturmprojekt: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de-DE" sz="2000" b="1" dirty="0"/>
              <a:t>Überbetriebliche Forschungseinrichtung „</a:t>
            </a:r>
            <a:r>
              <a:rPr lang="de-DE" sz="2000" b="1" dirty="0" err="1"/>
              <a:t>BodenseeInnovativ</a:t>
            </a:r>
            <a:r>
              <a:rPr lang="de-DE" sz="2000" b="1" dirty="0" smtClean="0"/>
              <a:t>“</a:t>
            </a:r>
          </a:p>
          <a:p>
            <a:pPr marL="0" indent="0">
              <a:buNone/>
            </a:pPr>
            <a:r>
              <a:rPr lang="de-DE" sz="2000" dirty="0" smtClean="0"/>
              <a:t>Träger</a:t>
            </a:r>
            <a:r>
              <a:rPr lang="de-DE" sz="2000" dirty="0"/>
              <a:t>: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IWT </a:t>
            </a:r>
            <a:r>
              <a:rPr lang="de-DE" sz="2000" dirty="0"/>
              <a:t>Wirtschaft und Technik GmbH</a:t>
            </a:r>
          </a:p>
        </p:txBody>
      </p:sp>
      <p:pic>
        <p:nvPicPr>
          <p:cNvPr id="5" name="Picture 2" descr="Z:\01neuland+\RegioWin\Banner und Logo's\logo-regiow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88640"/>
            <a:ext cx="1296143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/>
          <a:stretch/>
        </p:blipFill>
        <p:spPr>
          <a:xfrm>
            <a:off x="611560" y="1589719"/>
            <a:ext cx="3096344" cy="435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395702" y="1484784"/>
            <a:ext cx="8352762" cy="48013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Bildschirmpräsentation (4:3)</PresentationFormat>
  <Paragraphs>290</Paragraphs>
  <Slides>18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PowerPoint-Präsentation</vt:lpstr>
      <vt:lpstr>WINregion TechnologieRegion Karlsruhe</vt:lpstr>
      <vt:lpstr>WINregion  Metropolregion Rhein-Neckar</vt:lpstr>
      <vt:lpstr>WINregion  Neckar-Alb</vt:lpstr>
      <vt:lpstr>WINregion  Region Stuttgart</vt:lpstr>
      <vt:lpstr>PowerPoint-Präsentation</vt:lpstr>
      <vt:lpstr>WINregion Schwabenbund (Württembergischer Teil)</vt:lpstr>
      <vt:lpstr>WINregion  Bodenseekreis</vt:lpstr>
      <vt:lpstr>WINregion  Konstanz-Sigmaringen</vt:lpstr>
      <vt:lpstr>WINregion  Nordschwarzwald</vt:lpstr>
      <vt:lpstr>PowerPoint-Präsentation</vt:lpstr>
      <vt:lpstr>WINregion  Ostalbkreis</vt:lpstr>
      <vt:lpstr>WINregion  Schwarzwald-Baar-Heuberg</vt:lpstr>
      <vt:lpstr>WINregion  Südlicher Oberrhein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Josef Bühler</dc:creator>
  <cp:lastModifiedBy>Josef Bühler</cp:lastModifiedBy>
  <cp:revision>205</cp:revision>
  <cp:lastPrinted>2015-01-19T07:15:41Z</cp:lastPrinted>
  <dcterms:created xsi:type="dcterms:W3CDTF">2013-02-24T14:45:35Z</dcterms:created>
  <dcterms:modified xsi:type="dcterms:W3CDTF">2015-01-22T08:33:35Z</dcterms:modified>
</cp:coreProperties>
</file>